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Poppi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9043EF4-FBD8-42EC-A5BC-3169BA5D1863}">
  <a:tblStyle styleId="{99043EF4-FBD8-42EC-A5BC-3169BA5D18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font" Target="fonts/Poppins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Poppins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oppins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75d534253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75d534253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d1813b5da0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d1813b5da0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d1813b5da0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d1813b5da0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d1813b5da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d1813b5da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d1813b5da0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d1813b5da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d1813b5da0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d1813b5da0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d1813b5da0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d1813b5da0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d1813b5da0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d1813b5da0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d1813b5da0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d1813b5da0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d1813b5da0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d1813b5da0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d1813b5da0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d1813b5da0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080675" y="1687650"/>
            <a:ext cx="6350100" cy="143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080675" y="3183000"/>
            <a:ext cx="63501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0" y="0"/>
            <a:ext cx="1721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8680750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/>
          <p:nvPr>
            <p:ph hasCustomPrompt="1" type="title"/>
          </p:nvPr>
        </p:nvSpPr>
        <p:spPr>
          <a:xfrm>
            <a:off x="3091725" y="1412738"/>
            <a:ext cx="5339100" cy="108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2" name="Google Shape;72;p11"/>
          <p:cNvSpPr txBox="1"/>
          <p:nvPr>
            <p:ph idx="1" type="subTitle"/>
          </p:nvPr>
        </p:nvSpPr>
        <p:spPr>
          <a:xfrm>
            <a:off x="3091725" y="3233663"/>
            <a:ext cx="53391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3" name="Google Shape;73;p11"/>
          <p:cNvSpPr/>
          <p:nvPr/>
        </p:nvSpPr>
        <p:spPr>
          <a:xfrm>
            <a:off x="0" y="0"/>
            <a:ext cx="2660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" name="Google Shape;74;p11"/>
          <p:cNvCxnSpPr/>
          <p:nvPr/>
        </p:nvCxnSpPr>
        <p:spPr>
          <a:xfrm>
            <a:off x="8820525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/>
          <p:nvPr/>
        </p:nvSpPr>
        <p:spPr>
          <a:xfrm>
            <a:off x="0" y="0"/>
            <a:ext cx="40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8" name="Google Shape;78;p13"/>
          <p:cNvCxnSpPr/>
          <p:nvPr/>
        </p:nvCxnSpPr>
        <p:spPr>
          <a:xfrm>
            <a:off x="8430775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hasCustomPrompt="1" idx="2" type="title"/>
          </p:nvPr>
        </p:nvSpPr>
        <p:spPr>
          <a:xfrm>
            <a:off x="720000" y="1579950"/>
            <a:ext cx="7650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/>
          <p:nvPr>
            <p:ph hasCustomPrompt="1" idx="3" type="title"/>
          </p:nvPr>
        </p:nvSpPr>
        <p:spPr>
          <a:xfrm>
            <a:off x="720000" y="2914288"/>
            <a:ext cx="7650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/>
          <p:nvPr>
            <p:ph hasCustomPrompt="1" idx="4" type="title"/>
          </p:nvPr>
        </p:nvSpPr>
        <p:spPr>
          <a:xfrm>
            <a:off x="3371772" y="1579950"/>
            <a:ext cx="7650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/>
          <p:nvPr>
            <p:ph hasCustomPrompt="1" idx="5" type="title"/>
          </p:nvPr>
        </p:nvSpPr>
        <p:spPr>
          <a:xfrm>
            <a:off x="3371772" y="2914288"/>
            <a:ext cx="7650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/>
          <p:nvPr>
            <p:ph hasCustomPrompt="1" idx="6" type="title"/>
          </p:nvPr>
        </p:nvSpPr>
        <p:spPr>
          <a:xfrm>
            <a:off x="6023544" y="1579950"/>
            <a:ext cx="7650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/>
          <p:nvPr>
            <p:ph hasCustomPrompt="1" idx="7" type="title"/>
          </p:nvPr>
        </p:nvSpPr>
        <p:spPr>
          <a:xfrm>
            <a:off x="6023544" y="2914288"/>
            <a:ext cx="7650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720000" y="1978648"/>
            <a:ext cx="2400600" cy="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" name="Google Shape;87;p13"/>
          <p:cNvSpPr txBox="1"/>
          <p:nvPr>
            <p:ph idx="8" type="subTitle"/>
          </p:nvPr>
        </p:nvSpPr>
        <p:spPr>
          <a:xfrm>
            <a:off x="3371774" y="1978648"/>
            <a:ext cx="2400600" cy="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" name="Google Shape;88;p13"/>
          <p:cNvSpPr txBox="1"/>
          <p:nvPr>
            <p:ph idx="9" type="subTitle"/>
          </p:nvPr>
        </p:nvSpPr>
        <p:spPr>
          <a:xfrm>
            <a:off x="6023548" y="1978648"/>
            <a:ext cx="2400600" cy="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9" name="Google Shape;89;p13"/>
          <p:cNvSpPr txBox="1"/>
          <p:nvPr>
            <p:ph idx="13" type="subTitle"/>
          </p:nvPr>
        </p:nvSpPr>
        <p:spPr>
          <a:xfrm>
            <a:off x="720000" y="3313049"/>
            <a:ext cx="2400600" cy="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0" name="Google Shape;90;p13"/>
          <p:cNvSpPr txBox="1"/>
          <p:nvPr>
            <p:ph idx="14" type="subTitle"/>
          </p:nvPr>
        </p:nvSpPr>
        <p:spPr>
          <a:xfrm>
            <a:off x="3371774" y="3313049"/>
            <a:ext cx="2400600" cy="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" name="Google Shape;91;p13"/>
          <p:cNvSpPr txBox="1"/>
          <p:nvPr>
            <p:ph idx="15" type="subTitle"/>
          </p:nvPr>
        </p:nvSpPr>
        <p:spPr>
          <a:xfrm>
            <a:off x="6023548" y="3313049"/>
            <a:ext cx="2400600" cy="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92" name="Google Shape;92;p13"/>
          <p:cNvGrpSpPr/>
          <p:nvPr/>
        </p:nvGrpSpPr>
        <p:grpSpPr>
          <a:xfrm>
            <a:off x="720000" y="4854300"/>
            <a:ext cx="8536500" cy="0"/>
            <a:chOff x="2220050" y="1547100"/>
            <a:chExt cx="8536500" cy="0"/>
          </a:xfrm>
        </p:grpSpPr>
        <p:cxnSp>
          <p:nvCxnSpPr>
            <p:cNvPr id="93" name="Google Shape;93;p13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" name="Google Shape;94;p13"/>
            <p:cNvCxnSpPr/>
            <p:nvPr/>
          </p:nvCxnSpPr>
          <p:spPr>
            <a:xfrm>
              <a:off x="2684450" y="1547100"/>
              <a:ext cx="8072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/>
          <p:nvPr/>
        </p:nvSpPr>
        <p:spPr>
          <a:xfrm>
            <a:off x="0" y="0"/>
            <a:ext cx="40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98" name="Google Shape;98;p14"/>
          <p:cNvCxnSpPr/>
          <p:nvPr/>
        </p:nvCxnSpPr>
        <p:spPr>
          <a:xfrm>
            <a:off x="8783850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9" name="Google Shape;99;p14"/>
          <p:cNvGrpSpPr/>
          <p:nvPr/>
        </p:nvGrpSpPr>
        <p:grpSpPr>
          <a:xfrm>
            <a:off x="1501085" y="4854300"/>
            <a:ext cx="7698000" cy="0"/>
            <a:chOff x="2220050" y="1547100"/>
            <a:chExt cx="7698000" cy="0"/>
          </a:xfrm>
        </p:grpSpPr>
        <p:cxnSp>
          <p:nvCxnSpPr>
            <p:cNvPr id="100" name="Google Shape;100;p14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1" name="Google Shape;101;p14"/>
            <p:cNvCxnSpPr/>
            <p:nvPr/>
          </p:nvCxnSpPr>
          <p:spPr>
            <a:xfrm>
              <a:off x="2684450" y="1547100"/>
              <a:ext cx="7233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/>
          <p:nvPr>
            <p:ph idx="2" type="pic"/>
          </p:nvPr>
        </p:nvSpPr>
        <p:spPr>
          <a:xfrm>
            <a:off x="1377525" y="0"/>
            <a:ext cx="3802500" cy="3033900"/>
          </a:xfrm>
          <a:prstGeom prst="rect">
            <a:avLst/>
          </a:prstGeom>
          <a:noFill/>
          <a:ln>
            <a:noFill/>
          </a:ln>
        </p:spPr>
      </p:sp>
      <p:sp>
        <p:nvSpPr>
          <p:cNvPr id="104" name="Google Shape;104;p15"/>
          <p:cNvSpPr/>
          <p:nvPr>
            <p:ph idx="3" type="pic"/>
          </p:nvPr>
        </p:nvSpPr>
        <p:spPr>
          <a:xfrm>
            <a:off x="5516825" y="-23825"/>
            <a:ext cx="3643800" cy="5167200"/>
          </a:xfrm>
          <a:prstGeom prst="rect">
            <a:avLst/>
          </a:prstGeom>
          <a:noFill/>
          <a:ln>
            <a:noFill/>
          </a:ln>
        </p:spPr>
      </p:sp>
      <p:sp>
        <p:nvSpPr>
          <p:cNvPr id="105" name="Google Shape;105;p15"/>
          <p:cNvSpPr/>
          <p:nvPr/>
        </p:nvSpPr>
        <p:spPr>
          <a:xfrm>
            <a:off x="0" y="0"/>
            <a:ext cx="1040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5"/>
          <p:cNvCxnSpPr/>
          <p:nvPr/>
        </p:nvCxnSpPr>
        <p:spPr>
          <a:xfrm>
            <a:off x="8805525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7" name="Google Shape;107;p15"/>
          <p:cNvSpPr txBox="1"/>
          <p:nvPr>
            <p:ph type="title"/>
          </p:nvPr>
        </p:nvSpPr>
        <p:spPr>
          <a:xfrm>
            <a:off x="1377513" y="3108350"/>
            <a:ext cx="3802500" cy="62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8" name="Google Shape;108;p15"/>
          <p:cNvSpPr txBox="1"/>
          <p:nvPr>
            <p:ph idx="1" type="subTitle"/>
          </p:nvPr>
        </p:nvSpPr>
        <p:spPr>
          <a:xfrm>
            <a:off x="1377513" y="3679400"/>
            <a:ext cx="3802500" cy="9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0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>
            <p:ph type="title"/>
          </p:nvPr>
        </p:nvSpPr>
        <p:spPr>
          <a:xfrm>
            <a:off x="6071025" y="539500"/>
            <a:ext cx="2359800" cy="11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1" name="Google Shape;111;p16"/>
          <p:cNvSpPr txBox="1"/>
          <p:nvPr>
            <p:ph idx="1" type="subTitle"/>
          </p:nvPr>
        </p:nvSpPr>
        <p:spPr>
          <a:xfrm>
            <a:off x="6071025" y="1570750"/>
            <a:ext cx="2359800" cy="10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12" name="Google Shape;112;p16"/>
          <p:cNvSpPr/>
          <p:nvPr>
            <p:ph idx="2" type="pic"/>
          </p:nvPr>
        </p:nvSpPr>
        <p:spPr>
          <a:xfrm>
            <a:off x="0" y="0"/>
            <a:ext cx="3428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16"/>
          <p:cNvSpPr/>
          <p:nvPr>
            <p:ph idx="3" type="pic"/>
          </p:nvPr>
        </p:nvSpPr>
        <p:spPr>
          <a:xfrm>
            <a:off x="3690500" y="3066625"/>
            <a:ext cx="4705500" cy="2076900"/>
          </a:xfrm>
          <a:prstGeom prst="rect">
            <a:avLst/>
          </a:prstGeom>
          <a:noFill/>
          <a:ln>
            <a:noFill/>
          </a:ln>
        </p:spPr>
      </p:sp>
      <p:sp>
        <p:nvSpPr>
          <p:cNvPr id="114" name="Google Shape;114;p16"/>
          <p:cNvSpPr/>
          <p:nvPr>
            <p:ph idx="4" type="pic"/>
          </p:nvPr>
        </p:nvSpPr>
        <p:spPr>
          <a:xfrm>
            <a:off x="3690375" y="0"/>
            <a:ext cx="2285700" cy="2826300"/>
          </a:xfrm>
          <a:prstGeom prst="rect">
            <a:avLst/>
          </a:prstGeom>
          <a:noFill/>
          <a:ln>
            <a:noFill/>
          </a:ln>
        </p:spPr>
      </p:sp>
      <p:sp>
        <p:nvSpPr>
          <p:cNvPr id="115" name="Google Shape;115;p16"/>
          <p:cNvSpPr/>
          <p:nvPr/>
        </p:nvSpPr>
        <p:spPr>
          <a:xfrm>
            <a:off x="8947250" y="0"/>
            <a:ext cx="196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6"/>
          <p:cNvCxnSpPr/>
          <p:nvPr/>
        </p:nvCxnSpPr>
        <p:spPr>
          <a:xfrm>
            <a:off x="414894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0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/>
          <p:nvPr>
            <p:ph type="title"/>
          </p:nvPr>
        </p:nvSpPr>
        <p:spPr>
          <a:xfrm>
            <a:off x="713250" y="445025"/>
            <a:ext cx="463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9" name="Google Shape;119;p17"/>
          <p:cNvSpPr txBox="1"/>
          <p:nvPr>
            <p:ph idx="1" type="body"/>
          </p:nvPr>
        </p:nvSpPr>
        <p:spPr>
          <a:xfrm>
            <a:off x="713250" y="1257575"/>
            <a:ext cx="7717500" cy="27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20" name="Google Shape;120;p17"/>
          <p:cNvSpPr/>
          <p:nvPr/>
        </p:nvSpPr>
        <p:spPr>
          <a:xfrm>
            <a:off x="0" y="0"/>
            <a:ext cx="590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1" name="Google Shape;121;p17"/>
          <p:cNvCxnSpPr/>
          <p:nvPr/>
        </p:nvCxnSpPr>
        <p:spPr>
          <a:xfrm>
            <a:off x="8735575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2" name="Google Shape;122;p17"/>
          <p:cNvGrpSpPr/>
          <p:nvPr/>
        </p:nvGrpSpPr>
        <p:grpSpPr>
          <a:xfrm>
            <a:off x="3886675" y="4976075"/>
            <a:ext cx="5341800" cy="0"/>
            <a:chOff x="2220050" y="1547100"/>
            <a:chExt cx="5341800" cy="0"/>
          </a:xfrm>
        </p:grpSpPr>
        <p:cxnSp>
          <p:nvCxnSpPr>
            <p:cNvPr id="123" name="Google Shape;123;p17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4" name="Google Shape;124;p17"/>
            <p:cNvCxnSpPr/>
            <p:nvPr/>
          </p:nvCxnSpPr>
          <p:spPr>
            <a:xfrm>
              <a:off x="2684450" y="1547100"/>
              <a:ext cx="4877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/>
          <p:nvPr>
            <p:ph type="title"/>
          </p:nvPr>
        </p:nvSpPr>
        <p:spPr>
          <a:xfrm>
            <a:off x="713250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7" name="Google Shape;127;p18"/>
          <p:cNvSpPr txBox="1"/>
          <p:nvPr>
            <p:ph idx="1" type="body"/>
          </p:nvPr>
        </p:nvSpPr>
        <p:spPr>
          <a:xfrm>
            <a:off x="713250" y="1017725"/>
            <a:ext cx="7717500" cy="3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28" name="Google Shape;128;p18"/>
          <p:cNvSpPr/>
          <p:nvPr/>
        </p:nvSpPr>
        <p:spPr>
          <a:xfrm>
            <a:off x="0" y="0"/>
            <a:ext cx="1875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8"/>
          <p:cNvCxnSpPr/>
          <p:nvPr/>
        </p:nvCxnSpPr>
        <p:spPr>
          <a:xfrm>
            <a:off x="8267125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0" name="Google Shape;130;p18"/>
          <p:cNvGrpSpPr/>
          <p:nvPr/>
        </p:nvGrpSpPr>
        <p:grpSpPr>
          <a:xfrm>
            <a:off x="448300" y="4854275"/>
            <a:ext cx="8817600" cy="0"/>
            <a:chOff x="2220050" y="1547100"/>
            <a:chExt cx="8817600" cy="0"/>
          </a:xfrm>
        </p:grpSpPr>
        <p:cxnSp>
          <p:nvCxnSpPr>
            <p:cNvPr id="131" name="Google Shape;131;p18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2" name="Google Shape;132;p18"/>
            <p:cNvCxnSpPr/>
            <p:nvPr/>
          </p:nvCxnSpPr>
          <p:spPr>
            <a:xfrm>
              <a:off x="2684450" y="1547100"/>
              <a:ext cx="8353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/>
          <p:nvPr/>
        </p:nvSpPr>
        <p:spPr>
          <a:xfrm>
            <a:off x="0" y="0"/>
            <a:ext cx="1686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5" name="Google Shape;135;p19"/>
          <p:cNvCxnSpPr/>
          <p:nvPr/>
        </p:nvCxnSpPr>
        <p:spPr>
          <a:xfrm>
            <a:off x="8909350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" name="Google Shape;136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7" name="Google Shape;137;p19"/>
          <p:cNvSpPr txBox="1"/>
          <p:nvPr>
            <p:ph idx="1" type="subTitle"/>
          </p:nvPr>
        </p:nvSpPr>
        <p:spPr>
          <a:xfrm>
            <a:off x="720000" y="2275025"/>
            <a:ext cx="2531100" cy="12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38" name="Google Shape;138;p19"/>
          <p:cNvSpPr txBox="1"/>
          <p:nvPr>
            <p:ph idx="2" type="subTitle"/>
          </p:nvPr>
        </p:nvSpPr>
        <p:spPr>
          <a:xfrm>
            <a:off x="3306477" y="2275025"/>
            <a:ext cx="2531100" cy="12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39" name="Google Shape;139;p19"/>
          <p:cNvSpPr txBox="1"/>
          <p:nvPr>
            <p:ph idx="3" type="subTitle"/>
          </p:nvPr>
        </p:nvSpPr>
        <p:spPr>
          <a:xfrm>
            <a:off x="5892953" y="2275026"/>
            <a:ext cx="2531100" cy="12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40" name="Google Shape;140;p19"/>
          <p:cNvSpPr txBox="1"/>
          <p:nvPr>
            <p:ph idx="4" type="subTitle"/>
          </p:nvPr>
        </p:nvSpPr>
        <p:spPr>
          <a:xfrm>
            <a:off x="720000" y="1450250"/>
            <a:ext cx="2531100" cy="8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1" name="Google Shape;141;p19"/>
          <p:cNvSpPr txBox="1"/>
          <p:nvPr>
            <p:ph idx="5" type="subTitle"/>
          </p:nvPr>
        </p:nvSpPr>
        <p:spPr>
          <a:xfrm>
            <a:off x="3306484" y="1450250"/>
            <a:ext cx="2531100" cy="8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2" name="Google Shape;142;p19"/>
          <p:cNvSpPr txBox="1"/>
          <p:nvPr>
            <p:ph idx="6" type="subTitle"/>
          </p:nvPr>
        </p:nvSpPr>
        <p:spPr>
          <a:xfrm>
            <a:off x="5892959" y="1450250"/>
            <a:ext cx="2531100" cy="8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5" name="Google Shape;145;p20"/>
          <p:cNvSpPr txBox="1"/>
          <p:nvPr>
            <p:ph idx="1" type="subTitle"/>
          </p:nvPr>
        </p:nvSpPr>
        <p:spPr>
          <a:xfrm>
            <a:off x="726701" y="1701834"/>
            <a:ext cx="3649500" cy="10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46" name="Google Shape;146;p20"/>
          <p:cNvSpPr txBox="1"/>
          <p:nvPr>
            <p:ph idx="2" type="subTitle"/>
          </p:nvPr>
        </p:nvSpPr>
        <p:spPr>
          <a:xfrm>
            <a:off x="4781130" y="1701834"/>
            <a:ext cx="3649500" cy="10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47" name="Google Shape;147;p20"/>
          <p:cNvSpPr txBox="1"/>
          <p:nvPr>
            <p:ph idx="3" type="subTitle"/>
          </p:nvPr>
        </p:nvSpPr>
        <p:spPr>
          <a:xfrm>
            <a:off x="726701" y="3390025"/>
            <a:ext cx="3649500" cy="10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48" name="Google Shape;148;p20"/>
          <p:cNvSpPr txBox="1"/>
          <p:nvPr>
            <p:ph idx="4" type="subTitle"/>
          </p:nvPr>
        </p:nvSpPr>
        <p:spPr>
          <a:xfrm>
            <a:off x="4781129" y="3390023"/>
            <a:ext cx="3649500" cy="10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49" name="Google Shape;149;p20"/>
          <p:cNvSpPr txBox="1"/>
          <p:nvPr>
            <p:ph idx="5" type="subTitle"/>
          </p:nvPr>
        </p:nvSpPr>
        <p:spPr>
          <a:xfrm>
            <a:off x="726700" y="1321075"/>
            <a:ext cx="3649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0" name="Google Shape;150;p20"/>
          <p:cNvSpPr txBox="1"/>
          <p:nvPr>
            <p:ph idx="6" type="subTitle"/>
          </p:nvPr>
        </p:nvSpPr>
        <p:spPr>
          <a:xfrm>
            <a:off x="726700" y="3009341"/>
            <a:ext cx="3649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1" name="Google Shape;151;p20"/>
          <p:cNvSpPr txBox="1"/>
          <p:nvPr>
            <p:ph idx="7" type="subTitle"/>
          </p:nvPr>
        </p:nvSpPr>
        <p:spPr>
          <a:xfrm>
            <a:off x="4781096" y="1321075"/>
            <a:ext cx="3649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2" name="Google Shape;152;p20"/>
          <p:cNvSpPr txBox="1"/>
          <p:nvPr>
            <p:ph idx="8" type="subTitle"/>
          </p:nvPr>
        </p:nvSpPr>
        <p:spPr>
          <a:xfrm>
            <a:off x="4781097" y="3009334"/>
            <a:ext cx="3649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3" name="Google Shape;153;p20"/>
          <p:cNvSpPr/>
          <p:nvPr/>
        </p:nvSpPr>
        <p:spPr>
          <a:xfrm>
            <a:off x="0" y="0"/>
            <a:ext cx="449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4" name="Google Shape;154;p20"/>
          <p:cNvCxnSpPr/>
          <p:nvPr/>
        </p:nvCxnSpPr>
        <p:spPr>
          <a:xfrm>
            <a:off x="8576925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55" name="Google Shape;155;p20"/>
          <p:cNvGrpSpPr/>
          <p:nvPr/>
        </p:nvGrpSpPr>
        <p:grpSpPr>
          <a:xfrm>
            <a:off x="2819875" y="4823675"/>
            <a:ext cx="6333600" cy="0"/>
            <a:chOff x="2220050" y="1547100"/>
            <a:chExt cx="6333600" cy="0"/>
          </a:xfrm>
        </p:grpSpPr>
        <p:cxnSp>
          <p:nvCxnSpPr>
            <p:cNvPr id="156" name="Google Shape;156;p20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7" name="Google Shape;157;p20"/>
            <p:cNvCxnSpPr/>
            <p:nvPr/>
          </p:nvCxnSpPr>
          <p:spPr>
            <a:xfrm>
              <a:off x="2684450" y="1547100"/>
              <a:ext cx="586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5911750" y="0"/>
            <a:ext cx="32322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" name="Google Shape;15;p3"/>
          <p:cNvCxnSpPr/>
          <p:nvPr/>
        </p:nvCxnSpPr>
        <p:spPr>
          <a:xfrm>
            <a:off x="712819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1500200" y="2699650"/>
            <a:ext cx="3362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1500200" y="1602050"/>
            <a:ext cx="1288800" cy="841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0" name="Google Shape;160;p21"/>
          <p:cNvSpPr txBox="1"/>
          <p:nvPr>
            <p:ph idx="1" type="subTitle"/>
          </p:nvPr>
        </p:nvSpPr>
        <p:spPr>
          <a:xfrm>
            <a:off x="712900" y="1710154"/>
            <a:ext cx="2505900" cy="10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1" name="Google Shape;161;p21"/>
          <p:cNvSpPr txBox="1"/>
          <p:nvPr>
            <p:ph idx="2" type="subTitle"/>
          </p:nvPr>
        </p:nvSpPr>
        <p:spPr>
          <a:xfrm>
            <a:off x="3262909" y="1710164"/>
            <a:ext cx="2617800" cy="10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2" name="Google Shape;162;p21"/>
          <p:cNvSpPr txBox="1"/>
          <p:nvPr>
            <p:ph idx="3" type="subTitle"/>
          </p:nvPr>
        </p:nvSpPr>
        <p:spPr>
          <a:xfrm>
            <a:off x="712900" y="3539851"/>
            <a:ext cx="2505900" cy="10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3" name="Google Shape;163;p21"/>
          <p:cNvSpPr txBox="1"/>
          <p:nvPr>
            <p:ph idx="4" type="subTitle"/>
          </p:nvPr>
        </p:nvSpPr>
        <p:spPr>
          <a:xfrm>
            <a:off x="3262918" y="3539853"/>
            <a:ext cx="2617800" cy="10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4" name="Google Shape;164;p21"/>
          <p:cNvSpPr txBox="1"/>
          <p:nvPr>
            <p:ph idx="5" type="subTitle"/>
          </p:nvPr>
        </p:nvSpPr>
        <p:spPr>
          <a:xfrm>
            <a:off x="5924954" y="1710160"/>
            <a:ext cx="2505900" cy="10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5" name="Google Shape;165;p21"/>
          <p:cNvSpPr txBox="1"/>
          <p:nvPr>
            <p:ph idx="6" type="subTitle"/>
          </p:nvPr>
        </p:nvSpPr>
        <p:spPr>
          <a:xfrm>
            <a:off x="5924973" y="3539851"/>
            <a:ext cx="2505900" cy="10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6" name="Google Shape;166;p21"/>
          <p:cNvSpPr txBox="1"/>
          <p:nvPr>
            <p:ph idx="7" type="subTitle"/>
          </p:nvPr>
        </p:nvSpPr>
        <p:spPr>
          <a:xfrm>
            <a:off x="712900" y="1208575"/>
            <a:ext cx="2505900" cy="49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7" name="Google Shape;167;p21"/>
          <p:cNvSpPr txBox="1"/>
          <p:nvPr>
            <p:ph idx="8" type="subTitle"/>
          </p:nvPr>
        </p:nvSpPr>
        <p:spPr>
          <a:xfrm>
            <a:off x="3262908" y="1208575"/>
            <a:ext cx="2615400" cy="49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8" name="Google Shape;168;p21"/>
          <p:cNvSpPr txBox="1"/>
          <p:nvPr>
            <p:ph idx="9" type="subTitle"/>
          </p:nvPr>
        </p:nvSpPr>
        <p:spPr>
          <a:xfrm>
            <a:off x="5924951" y="1208575"/>
            <a:ext cx="2503500" cy="49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9" name="Google Shape;169;p21"/>
          <p:cNvSpPr txBox="1"/>
          <p:nvPr>
            <p:ph idx="13" type="subTitle"/>
          </p:nvPr>
        </p:nvSpPr>
        <p:spPr>
          <a:xfrm>
            <a:off x="712900" y="3040861"/>
            <a:ext cx="2505900" cy="49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21"/>
          <p:cNvSpPr txBox="1"/>
          <p:nvPr>
            <p:ph idx="14" type="subTitle"/>
          </p:nvPr>
        </p:nvSpPr>
        <p:spPr>
          <a:xfrm>
            <a:off x="3262908" y="3040858"/>
            <a:ext cx="2615400" cy="49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1" name="Google Shape;171;p21"/>
          <p:cNvSpPr txBox="1"/>
          <p:nvPr>
            <p:ph idx="15" type="subTitle"/>
          </p:nvPr>
        </p:nvSpPr>
        <p:spPr>
          <a:xfrm>
            <a:off x="5924951" y="3040853"/>
            <a:ext cx="2505900" cy="49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2" name="Google Shape;172;p21"/>
          <p:cNvSpPr/>
          <p:nvPr/>
        </p:nvSpPr>
        <p:spPr>
          <a:xfrm>
            <a:off x="8591250" y="0"/>
            <a:ext cx="55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3" name="Google Shape;173;p21"/>
          <p:cNvCxnSpPr/>
          <p:nvPr/>
        </p:nvCxnSpPr>
        <p:spPr>
          <a:xfrm>
            <a:off x="414894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74" name="Google Shape;174;p21"/>
          <p:cNvGrpSpPr/>
          <p:nvPr/>
        </p:nvGrpSpPr>
        <p:grpSpPr>
          <a:xfrm flipH="1">
            <a:off x="-37375" y="4832600"/>
            <a:ext cx="6198300" cy="0"/>
            <a:chOff x="2220050" y="1547100"/>
            <a:chExt cx="6198300" cy="0"/>
          </a:xfrm>
        </p:grpSpPr>
        <p:cxnSp>
          <p:nvCxnSpPr>
            <p:cNvPr id="175" name="Google Shape;175;p21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6" name="Google Shape;176;p21"/>
            <p:cNvCxnSpPr/>
            <p:nvPr/>
          </p:nvCxnSpPr>
          <p:spPr>
            <a:xfrm>
              <a:off x="2684450" y="1547100"/>
              <a:ext cx="5733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/>
          <p:nvPr/>
        </p:nvSpPr>
        <p:spPr>
          <a:xfrm>
            <a:off x="6341100" y="0"/>
            <a:ext cx="280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9" name="Google Shape;179;p22"/>
          <p:cNvCxnSpPr/>
          <p:nvPr/>
        </p:nvCxnSpPr>
        <p:spPr>
          <a:xfrm>
            <a:off x="517944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0" name="Google Shape;180;p22"/>
          <p:cNvSpPr txBox="1"/>
          <p:nvPr>
            <p:ph type="title"/>
          </p:nvPr>
        </p:nvSpPr>
        <p:spPr>
          <a:xfrm>
            <a:off x="713263" y="5395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1" name="Google Shape;181;p22"/>
          <p:cNvSpPr txBox="1"/>
          <p:nvPr>
            <p:ph idx="1" type="subTitle"/>
          </p:nvPr>
        </p:nvSpPr>
        <p:spPr>
          <a:xfrm>
            <a:off x="713225" y="162857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82" name="Google Shape;182;p22"/>
          <p:cNvSpPr txBox="1"/>
          <p:nvPr/>
        </p:nvSpPr>
        <p:spPr>
          <a:xfrm>
            <a:off x="713225" y="3528875"/>
            <a:ext cx="37650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b="1" sz="1000" u="sng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3"/>
          <p:cNvSpPr/>
          <p:nvPr/>
        </p:nvSpPr>
        <p:spPr>
          <a:xfrm>
            <a:off x="6501975" y="0"/>
            <a:ext cx="2642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5" name="Google Shape;185;p23"/>
          <p:cNvCxnSpPr/>
          <p:nvPr/>
        </p:nvCxnSpPr>
        <p:spPr>
          <a:xfrm>
            <a:off x="479225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86" name="Google Shape;186;p23"/>
          <p:cNvGrpSpPr/>
          <p:nvPr/>
        </p:nvGrpSpPr>
        <p:grpSpPr>
          <a:xfrm flipH="1">
            <a:off x="-131100" y="313050"/>
            <a:ext cx="6464400" cy="0"/>
            <a:chOff x="2220050" y="1547100"/>
            <a:chExt cx="6464400" cy="0"/>
          </a:xfrm>
        </p:grpSpPr>
        <p:cxnSp>
          <p:nvCxnSpPr>
            <p:cNvPr id="187" name="Google Shape;187;p23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8" name="Google Shape;188;p23"/>
            <p:cNvCxnSpPr/>
            <p:nvPr/>
          </p:nvCxnSpPr>
          <p:spPr>
            <a:xfrm>
              <a:off x="2684450" y="1547100"/>
              <a:ext cx="60000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4"/>
          <p:cNvSpPr/>
          <p:nvPr/>
        </p:nvSpPr>
        <p:spPr>
          <a:xfrm flipH="1">
            <a:off x="-18775" y="-35700"/>
            <a:ext cx="1368000" cy="5179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1" name="Google Shape;191;p24"/>
          <p:cNvCxnSpPr/>
          <p:nvPr/>
        </p:nvCxnSpPr>
        <p:spPr>
          <a:xfrm>
            <a:off x="8430781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92" name="Google Shape;192;p24"/>
          <p:cNvGrpSpPr/>
          <p:nvPr/>
        </p:nvGrpSpPr>
        <p:grpSpPr>
          <a:xfrm>
            <a:off x="1798975" y="266225"/>
            <a:ext cx="7429500" cy="0"/>
            <a:chOff x="2220050" y="1547100"/>
            <a:chExt cx="7429500" cy="0"/>
          </a:xfrm>
        </p:grpSpPr>
        <p:cxnSp>
          <p:nvCxnSpPr>
            <p:cNvPr id="193" name="Google Shape;193;p24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4" name="Google Shape;194;p24"/>
            <p:cNvCxnSpPr/>
            <p:nvPr/>
          </p:nvCxnSpPr>
          <p:spPr>
            <a:xfrm>
              <a:off x="2684450" y="1547100"/>
              <a:ext cx="6965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720000" y="1017725"/>
            <a:ext cx="7704000" cy="35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21" name="Google Shape;21;p4"/>
          <p:cNvSpPr/>
          <p:nvPr/>
        </p:nvSpPr>
        <p:spPr>
          <a:xfrm>
            <a:off x="8844200" y="0"/>
            <a:ext cx="300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208794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" name="Google Shape;23;p4"/>
          <p:cNvGrpSpPr/>
          <p:nvPr/>
        </p:nvGrpSpPr>
        <p:grpSpPr>
          <a:xfrm flipH="1">
            <a:off x="-56275" y="4604000"/>
            <a:ext cx="8175300" cy="0"/>
            <a:chOff x="2220050" y="1547100"/>
            <a:chExt cx="8175300" cy="0"/>
          </a:xfrm>
        </p:grpSpPr>
        <p:cxnSp>
          <p:nvCxnSpPr>
            <p:cNvPr id="24" name="Google Shape;24;p4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" name="Google Shape;25;p4"/>
            <p:cNvCxnSpPr/>
            <p:nvPr/>
          </p:nvCxnSpPr>
          <p:spPr>
            <a:xfrm>
              <a:off x="2684450" y="1547100"/>
              <a:ext cx="7710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7776150" y="0"/>
            <a:ext cx="1368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8" name="Google Shape;28;p5"/>
          <p:cNvCxnSpPr/>
          <p:nvPr/>
        </p:nvCxnSpPr>
        <p:spPr>
          <a:xfrm>
            <a:off x="255619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" name="Google Shape;29;p5"/>
          <p:cNvSpPr txBox="1"/>
          <p:nvPr>
            <p:ph type="title"/>
          </p:nvPr>
        </p:nvSpPr>
        <p:spPr>
          <a:xfrm>
            <a:off x="720000" y="445025"/>
            <a:ext cx="616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subTitle"/>
          </p:nvPr>
        </p:nvSpPr>
        <p:spPr>
          <a:xfrm>
            <a:off x="3873881" y="2193146"/>
            <a:ext cx="30009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2" type="subTitle"/>
          </p:nvPr>
        </p:nvSpPr>
        <p:spPr>
          <a:xfrm>
            <a:off x="720000" y="2193152"/>
            <a:ext cx="30009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3" type="subTitle"/>
          </p:nvPr>
        </p:nvSpPr>
        <p:spPr>
          <a:xfrm>
            <a:off x="720000" y="1340875"/>
            <a:ext cx="3000900" cy="83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5"/>
          <p:cNvSpPr txBox="1"/>
          <p:nvPr>
            <p:ph idx="4" type="subTitle"/>
          </p:nvPr>
        </p:nvSpPr>
        <p:spPr>
          <a:xfrm>
            <a:off x="3873881" y="1340875"/>
            <a:ext cx="3000900" cy="83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34" name="Google Shape;34;p5"/>
          <p:cNvGrpSpPr/>
          <p:nvPr/>
        </p:nvGrpSpPr>
        <p:grpSpPr>
          <a:xfrm flipH="1">
            <a:off x="-18775" y="4604000"/>
            <a:ext cx="7429500" cy="0"/>
            <a:chOff x="2220050" y="1547100"/>
            <a:chExt cx="7429500" cy="0"/>
          </a:xfrm>
        </p:grpSpPr>
        <p:cxnSp>
          <p:nvCxnSpPr>
            <p:cNvPr id="35" name="Google Shape;35;p5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" name="Google Shape;36;p5"/>
            <p:cNvCxnSpPr/>
            <p:nvPr/>
          </p:nvCxnSpPr>
          <p:spPr>
            <a:xfrm>
              <a:off x="2684450" y="1547100"/>
              <a:ext cx="6965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" name="Google Shape;39;p6"/>
          <p:cNvSpPr/>
          <p:nvPr/>
        </p:nvSpPr>
        <p:spPr>
          <a:xfrm>
            <a:off x="8430775" y="0"/>
            <a:ext cx="713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6"/>
          <p:cNvCxnSpPr/>
          <p:nvPr/>
        </p:nvCxnSpPr>
        <p:spPr>
          <a:xfrm>
            <a:off x="351825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1" name="Google Shape;41;p6"/>
          <p:cNvGrpSpPr/>
          <p:nvPr/>
        </p:nvGrpSpPr>
        <p:grpSpPr>
          <a:xfrm flipH="1">
            <a:off x="-84700" y="4901150"/>
            <a:ext cx="7055100" cy="0"/>
            <a:chOff x="2220050" y="1547100"/>
            <a:chExt cx="7055100" cy="0"/>
          </a:xfrm>
        </p:grpSpPr>
        <p:cxnSp>
          <p:nvCxnSpPr>
            <p:cNvPr id="42" name="Google Shape;42;p6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" name="Google Shape;43;p6"/>
            <p:cNvCxnSpPr/>
            <p:nvPr/>
          </p:nvCxnSpPr>
          <p:spPr>
            <a:xfrm>
              <a:off x="2684450" y="1547100"/>
              <a:ext cx="65907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/>
          <p:nvPr/>
        </p:nvSpPr>
        <p:spPr>
          <a:xfrm>
            <a:off x="6501975" y="0"/>
            <a:ext cx="2642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6" name="Google Shape;46;p7"/>
          <p:cNvCxnSpPr/>
          <p:nvPr/>
        </p:nvCxnSpPr>
        <p:spPr>
          <a:xfrm>
            <a:off x="123225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" name="Google Shape;47;p7"/>
          <p:cNvSpPr txBox="1"/>
          <p:nvPr>
            <p:ph idx="1" type="subTitle"/>
          </p:nvPr>
        </p:nvSpPr>
        <p:spPr>
          <a:xfrm>
            <a:off x="720000" y="1413363"/>
            <a:ext cx="5321400" cy="26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type="title"/>
          </p:nvPr>
        </p:nvSpPr>
        <p:spPr>
          <a:xfrm>
            <a:off x="720000" y="445025"/>
            <a:ext cx="532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9" name="Google Shape;49;p7"/>
          <p:cNvGrpSpPr/>
          <p:nvPr/>
        </p:nvGrpSpPr>
        <p:grpSpPr>
          <a:xfrm flipH="1">
            <a:off x="-93775" y="4604000"/>
            <a:ext cx="4197300" cy="0"/>
            <a:chOff x="2220050" y="1547100"/>
            <a:chExt cx="4197300" cy="0"/>
          </a:xfrm>
        </p:grpSpPr>
        <p:cxnSp>
          <p:nvCxnSpPr>
            <p:cNvPr id="50" name="Google Shape;50;p7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1" name="Google Shape;51;p7"/>
            <p:cNvCxnSpPr/>
            <p:nvPr/>
          </p:nvCxnSpPr>
          <p:spPr>
            <a:xfrm>
              <a:off x="2684450" y="1547100"/>
              <a:ext cx="3732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>
            <p:ph type="title"/>
          </p:nvPr>
        </p:nvSpPr>
        <p:spPr>
          <a:xfrm>
            <a:off x="3454075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4" name="Google Shape;54;p8"/>
          <p:cNvSpPr/>
          <p:nvPr/>
        </p:nvSpPr>
        <p:spPr>
          <a:xfrm>
            <a:off x="0" y="0"/>
            <a:ext cx="2660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5" name="Google Shape;55;p8"/>
          <p:cNvCxnSpPr/>
          <p:nvPr/>
        </p:nvCxnSpPr>
        <p:spPr>
          <a:xfrm>
            <a:off x="8430775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6" name="Google Shape;56;p8"/>
          <p:cNvGrpSpPr/>
          <p:nvPr/>
        </p:nvGrpSpPr>
        <p:grpSpPr>
          <a:xfrm>
            <a:off x="3230850" y="4760600"/>
            <a:ext cx="6025500" cy="0"/>
            <a:chOff x="2220050" y="1547100"/>
            <a:chExt cx="6025500" cy="0"/>
          </a:xfrm>
        </p:grpSpPr>
        <p:cxnSp>
          <p:nvCxnSpPr>
            <p:cNvPr id="57" name="Google Shape;57;p8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" name="Google Shape;58;p8"/>
            <p:cNvCxnSpPr/>
            <p:nvPr/>
          </p:nvCxnSpPr>
          <p:spPr>
            <a:xfrm>
              <a:off x="2684450" y="1547100"/>
              <a:ext cx="5561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5555725" y="0"/>
            <a:ext cx="3588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9"/>
          <p:cNvSpPr txBox="1"/>
          <p:nvPr>
            <p:ph type="title"/>
          </p:nvPr>
        </p:nvSpPr>
        <p:spPr>
          <a:xfrm>
            <a:off x="713225" y="1254000"/>
            <a:ext cx="41586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2" name="Google Shape;62;p9"/>
          <p:cNvSpPr txBox="1"/>
          <p:nvPr>
            <p:ph idx="1" type="subTitle"/>
          </p:nvPr>
        </p:nvSpPr>
        <p:spPr>
          <a:xfrm>
            <a:off x="713225" y="3218400"/>
            <a:ext cx="41586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cxnSp>
        <p:nvCxnSpPr>
          <p:cNvPr id="63" name="Google Shape;63;p9"/>
          <p:cNvCxnSpPr/>
          <p:nvPr/>
        </p:nvCxnSpPr>
        <p:spPr>
          <a:xfrm>
            <a:off x="517944" y="-35700"/>
            <a:ext cx="0" cy="52149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4" name="Google Shape;64;p9"/>
          <p:cNvGrpSpPr/>
          <p:nvPr/>
        </p:nvGrpSpPr>
        <p:grpSpPr>
          <a:xfrm flipH="1">
            <a:off x="-93775" y="4604000"/>
            <a:ext cx="4197300" cy="0"/>
            <a:chOff x="2220050" y="1547100"/>
            <a:chExt cx="4197300" cy="0"/>
          </a:xfrm>
        </p:grpSpPr>
        <p:cxnSp>
          <p:nvCxnSpPr>
            <p:cNvPr id="65" name="Google Shape;65;p9"/>
            <p:cNvCxnSpPr/>
            <p:nvPr/>
          </p:nvCxnSpPr>
          <p:spPr>
            <a:xfrm>
              <a:off x="2220050" y="1547100"/>
              <a:ext cx="464400" cy="0"/>
            </a:xfrm>
            <a:prstGeom prst="straightConnector1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6" name="Google Shape;66;p9"/>
            <p:cNvCxnSpPr/>
            <p:nvPr/>
          </p:nvCxnSpPr>
          <p:spPr>
            <a:xfrm>
              <a:off x="2684450" y="1547100"/>
              <a:ext cx="3732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/>
          <p:nvPr>
            <p:ph idx="2" type="pic"/>
          </p:nvPr>
        </p:nvSpPr>
        <p:spPr>
          <a:xfrm>
            <a:off x="0" y="-14875"/>
            <a:ext cx="9144000" cy="515850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10"/>
          <p:cNvSpPr txBox="1"/>
          <p:nvPr>
            <p:ph type="title"/>
          </p:nvPr>
        </p:nvSpPr>
        <p:spPr>
          <a:xfrm>
            <a:off x="713225" y="3836875"/>
            <a:ext cx="3574200" cy="7503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b="1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b="1" sz="3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048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○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■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○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■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○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Poppins"/>
              <a:buChar char="■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5.png"/><Relationship Id="rId5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5"/>
          <p:cNvSpPr txBox="1"/>
          <p:nvPr>
            <p:ph type="ctrTitle"/>
          </p:nvPr>
        </p:nvSpPr>
        <p:spPr>
          <a:xfrm>
            <a:off x="1893925" y="1064900"/>
            <a:ext cx="6876000" cy="172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Entrevista a Jorge Louro</a:t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  <p:pic>
        <p:nvPicPr>
          <p:cNvPr id="200" name="Google Shape;200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625" y="129550"/>
            <a:ext cx="1166026" cy="66117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5"/>
          <p:cNvSpPr txBox="1"/>
          <p:nvPr/>
        </p:nvSpPr>
        <p:spPr>
          <a:xfrm>
            <a:off x="1849650" y="1192200"/>
            <a:ext cx="7232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Projeto Sombra</a:t>
            </a:r>
            <a:endParaRPr sz="2000"/>
          </a:p>
        </p:txBody>
      </p:sp>
      <p:sp>
        <p:nvSpPr>
          <p:cNvPr id="202" name="Google Shape;202;p25"/>
          <p:cNvSpPr txBox="1"/>
          <p:nvPr/>
        </p:nvSpPr>
        <p:spPr>
          <a:xfrm>
            <a:off x="1970125" y="2508850"/>
            <a:ext cx="6649500" cy="4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Um dos fundadores da Tuna Universitária do Minho</a:t>
            </a:r>
            <a:endParaRPr b="1" sz="19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3" name="Google Shape;203;p25"/>
          <p:cNvSpPr txBox="1"/>
          <p:nvPr/>
        </p:nvSpPr>
        <p:spPr>
          <a:xfrm>
            <a:off x="8424000" y="0"/>
            <a:ext cx="146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04" name="Google Shape;20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41650" y="77725"/>
            <a:ext cx="1430999" cy="1430999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5"/>
          <p:cNvSpPr txBox="1"/>
          <p:nvPr/>
        </p:nvSpPr>
        <p:spPr>
          <a:xfrm>
            <a:off x="5360775" y="4325750"/>
            <a:ext cx="4197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Análise e Visualização de Dados</a:t>
            </a:r>
            <a:endParaRPr sz="1500"/>
          </a:p>
        </p:txBody>
      </p:sp>
      <p:sp>
        <p:nvSpPr>
          <p:cNvPr id="206" name="Google Shape;206;p25"/>
          <p:cNvSpPr txBox="1"/>
          <p:nvPr>
            <p:ph idx="1" type="subTitle"/>
          </p:nvPr>
        </p:nvSpPr>
        <p:spPr>
          <a:xfrm>
            <a:off x="5962825" y="4654750"/>
            <a:ext cx="63501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Alexandra Fernandes PG52766</a:t>
            </a:r>
            <a:endParaRPr sz="13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9" name="Google Shape;279;p34"/>
          <p:cNvGraphicFramePr/>
          <p:nvPr/>
        </p:nvGraphicFramePr>
        <p:xfrm>
          <a:off x="916700" y="1296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{99043EF4-FBD8-42EC-A5BC-3169BA5D1863}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TurboScribe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Correção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solidFill>
                      <a:schemeClr val="lt2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Turma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Tuna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Toona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Tuna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imigrado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Leninegrado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árvore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anfiteatro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farto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fato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Jerês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Gerês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cabaquinho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cavaquinho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80" name="Google Shape;280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Transcrição</a:t>
            </a:r>
            <a:endParaRPr/>
          </a:p>
        </p:txBody>
      </p:sp>
      <p:sp>
        <p:nvSpPr>
          <p:cNvPr id="281" name="Google Shape;281;p34"/>
          <p:cNvSpPr txBox="1"/>
          <p:nvPr/>
        </p:nvSpPr>
        <p:spPr>
          <a:xfrm>
            <a:off x="8589575" y="1440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9</a:t>
            </a: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/10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152400"/>
            <a:ext cx="8839202" cy="4691377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5"/>
          <p:cNvSpPr txBox="1"/>
          <p:nvPr/>
        </p:nvSpPr>
        <p:spPr>
          <a:xfrm>
            <a:off x="8421150" y="479205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10</a:t>
            </a: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/10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Entrevista</a:t>
            </a:r>
            <a:endParaRPr/>
          </a:p>
        </p:txBody>
      </p:sp>
      <p:pic>
        <p:nvPicPr>
          <p:cNvPr id="212" name="Google Shape;21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3750" y="1093925"/>
            <a:ext cx="5125673" cy="3416274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6"/>
          <p:cNvSpPr txBox="1"/>
          <p:nvPr/>
        </p:nvSpPr>
        <p:spPr>
          <a:xfrm>
            <a:off x="8424000" y="0"/>
            <a:ext cx="146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4" name="Google Shape;214;p26"/>
          <p:cNvSpPr txBox="1"/>
          <p:nvPr/>
        </p:nvSpPr>
        <p:spPr>
          <a:xfrm>
            <a:off x="773350" y="1170125"/>
            <a:ext cx="3105300" cy="3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Data :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  02-04-2024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Local: 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Convento do Pópulo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Entrevistado: 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Jorge Louro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Ocupação: </a:t>
            </a:r>
            <a:r>
              <a:rPr lang="en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Adjunto da Vereadora Olga Pereira da Câmara Municipal de Braga</a:t>
            </a:r>
            <a:endParaRPr>
              <a:solidFill>
                <a:schemeClr val="dk1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  <a:latin typeface="Poppins"/>
                <a:ea typeface="Poppins"/>
                <a:cs typeface="Poppins"/>
                <a:sym typeface="Poppins"/>
              </a:rPr>
              <a:t>Duração da entrevista: </a:t>
            </a:r>
            <a:r>
              <a:rPr lang="en" sz="1500">
                <a:solidFill>
                  <a:srgbClr val="1F1F1F"/>
                </a:solidFill>
                <a:highlight>
                  <a:srgbClr val="FFFFFF"/>
                </a:highlight>
              </a:rPr>
              <a:t>≅47 min</a:t>
            </a:r>
            <a:endParaRPr sz="1500">
              <a:solidFill>
                <a:srgbClr val="1F1F1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F1F1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F1F1F"/>
                </a:solidFill>
                <a:highlight>
                  <a:srgbClr val="FFFFFF"/>
                </a:highlight>
              </a:rPr>
              <a:t>Um dos fundadores da Tuna Universitária do Minho.</a:t>
            </a:r>
            <a:endParaRPr sz="1500">
              <a:solidFill>
                <a:srgbClr val="1F1F1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chemeClr val="lt1"/>
              </a:highlight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5" name="Google Shape;215;p26"/>
          <p:cNvSpPr txBox="1"/>
          <p:nvPr/>
        </p:nvSpPr>
        <p:spPr>
          <a:xfrm>
            <a:off x="8589575" y="1440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1/10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Entrevista</a:t>
            </a:r>
            <a:endParaRPr/>
          </a:p>
        </p:txBody>
      </p:sp>
      <p:sp>
        <p:nvSpPr>
          <p:cNvPr id="221" name="Google Shape;221;p27"/>
          <p:cNvSpPr txBox="1"/>
          <p:nvPr/>
        </p:nvSpPr>
        <p:spPr>
          <a:xfrm>
            <a:off x="8424000" y="0"/>
            <a:ext cx="146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22" name="Google Shape;22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8425" y="1160250"/>
            <a:ext cx="4008900" cy="3360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4502" y="980850"/>
            <a:ext cx="3692451" cy="3692451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7"/>
          <p:cNvSpPr txBox="1"/>
          <p:nvPr/>
        </p:nvSpPr>
        <p:spPr>
          <a:xfrm>
            <a:off x="8589575" y="1440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/10</a:t>
            </a:r>
            <a:endParaRPr/>
          </a:p>
        </p:txBody>
      </p:sp>
      <p:sp>
        <p:nvSpPr>
          <p:cNvPr id="225" name="Google Shape;225;p27"/>
          <p:cNvSpPr txBox="1"/>
          <p:nvPr/>
        </p:nvSpPr>
        <p:spPr>
          <a:xfrm>
            <a:off x="301925" y="4333425"/>
            <a:ext cx="5130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Logótipo do Grupo de Música Popular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da Universidade do MInho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6" name="Google Shape;226;p27"/>
          <p:cNvSpPr txBox="1"/>
          <p:nvPr/>
        </p:nvSpPr>
        <p:spPr>
          <a:xfrm>
            <a:off x="4050800" y="4350800"/>
            <a:ext cx="5130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Logótipo da Tuna Universitária do Minho</a:t>
            </a:r>
            <a:endParaRPr sz="1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Entrevista</a:t>
            </a:r>
            <a:endParaRPr/>
          </a:p>
        </p:txBody>
      </p:sp>
      <p:sp>
        <p:nvSpPr>
          <p:cNvPr id="232" name="Google Shape;232;p28"/>
          <p:cNvSpPr txBox="1"/>
          <p:nvPr/>
        </p:nvSpPr>
        <p:spPr>
          <a:xfrm>
            <a:off x="8424000" y="0"/>
            <a:ext cx="146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33" name="Google Shape;23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150" y="932825"/>
            <a:ext cx="5113250" cy="383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4426" y="1093913"/>
            <a:ext cx="2483499" cy="1864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4425" y="3020017"/>
            <a:ext cx="2483502" cy="164798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8"/>
          <p:cNvSpPr txBox="1"/>
          <p:nvPr/>
        </p:nvSpPr>
        <p:spPr>
          <a:xfrm>
            <a:off x="8589575" y="1440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/10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Entrevista</a:t>
            </a:r>
            <a:endParaRPr/>
          </a:p>
        </p:txBody>
      </p:sp>
      <p:sp>
        <p:nvSpPr>
          <p:cNvPr id="242" name="Google Shape;242;p29"/>
          <p:cNvSpPr txBox="1"/>
          <p:nvPr/>
        </p:nvSpPr>
        <p:spPr>
          <a:xfrm>
            <a:off x="8424000" y="0"/>
            <a:ext cx="146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43" name="Google Shape;24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7875" y="1034825"/>
            <a:ext cx="7289674" cy="3808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5275" y="1034825"/>
            <a:ext cx="5859825" cy="388842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9"/>
          <p:cNvSpPr txBox="1"/>
          <p:nvPr/>
        </p:nvSpPr>
        <p:spPr>
          <a:xfrm>
            <a:off x="8589575" y="1440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4</a:t>
            </a: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/10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Entrevista</a:t>
            </a:r>
            <a:endParaRPr/>
          </a:p>
        </p:txBody>
      </p:sp>
      <p:sp>
        <p:nvSpPr>
          <p:cNvPr id="251" name="Google Shape;251;p30"/>
          <p:cNvSpPr txBox="1"/>
          <p:nvPr/>
        </p:nvSpPr>
        <p:spPr>
          <a:xfrm>
            <a:off x="8424000" y="0"/>
            <a:ext cx="146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2" name="Google Shape;252;p30"/>
          <p:cNvSpPr txBox="1"/>
          <p:nvPr/>
        </p:nvSpPr>
        <p:spPr>
          <a:xfrm>
            <a:off x="853550" y="1310075"/>
            <a:ext cx="4560600" cy="31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Gerês Tónico</a:t>
            </a:r>
            <a:endParaRPr b="1"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Seja a saudade bendita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E o encanto que ela encerra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Cante-a quem por cá fica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Chore-a quem de cá desterra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Ao passar por baixo a porta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Desta Augusta cidade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Deixo-lhe minh'alma morta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Meus amores de mocidade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Não tracei a minha capa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Pelo amor que me não deste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Tapei com ela no peito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Poppins"/>
                <a:ea typeface="Poppins"/>
                <a:cs typeface="Poppins"/>
                <a:sym typeface="Poppins"/>
              </a:rPr>
              <a:t>Os males que me fizeste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53" name="Google Shape;25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9675" y="1632851"/>
            <a:ext cx="5563224" cy="2216601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0"/>
          <p:cNvSpPr txBox="1"/>
          <p:nvPr/>
        </p:nvSpPr>
        <p:spPr>
          <a:xfrm>
            <a:off x="8589575" y="1440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5</a:t>
            </a: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/10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Transcrição</a:t>
            </a:r>
            <a:endParaRPr/>
          </a:p>
        </p:txBody>
      </p:sp>
      <p:sp>
        <p:nvSpPr>
          <p:cNvPr id="260" name="Google Shape;260;p31"/>
          <p:cNvSpPr txBox="1"/>
          <p:nvPr/>
        </p:nvSpPr>
        <p:spPr>
          <a:xfrm>
            <a:off x="8424000" y="0"/>
            <a:ext cx="146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61" name="Google Shape;26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6200" y="1338550"/>
            <a:ext cx="8119199" cy="269807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1"/>
          <p:cNvSpPr txBox="1"/>
          <p:nvPr/>
        </p:nvSpPr>
        <p:spPr>
          <a:xfrm>
            <a:off x="8589575" y="1440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6</a:t>
            </a: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/10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96863"/>
            <a:ext cx="8839202" cy="4568431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2"/>
          <p:cNvSpPr txBox="1"/>
          <p:nvPr/>
        </p:nvSpPr>
        <p:spPr>
          <a:xfrm>
            <a:off x="8527875" y="484150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7</a:t>
            </a: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/10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75" y="100575"/>
            <a:ext cx="9144001" cy="4732654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3"/>
          <p:cNvSpPr txBox="1"/>
          <p:nvPr/>
        </p:nvSpPr>
        <p:spPr>
          <a:xfrm>
            <a:off x="8589575" y="481500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8</a:t>
            </a:r>
            <a:r>
              <a:rPr lang="en"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/10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lean and Neat Style Portfolio by Slidesgo">
  <a:themeElements>
    <a:clrScheme name="Simple Light">
      <a:dk1>
        <a:srgbClr val="191919"/>
      </a:dk1>
      <a:lt1>
        <a:srgbClr val="FFFFFF"/>
      </a:lt1>
      <a:dk2>
        <a:srgbClr val="45818E"/>
      </a:dk2>
      <a:lt2>
        <a:srgbClr val="D9D9D9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